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5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A1F4C5-BCFF-4514-A6DA-C39A32546395}" type="datetimeFigureOut">
              <a:rPr lang="en-US" smtClean="0"/>
              <a:t>2/21/2009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896AC3-D59A-48E0-9651-ADFAE155801C}" type="slidenum">
              <a:rPr lang="en-US" smtClean="0"/>
              <a:t>‹#›</a:t>
            </a:fld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A1F4C5-BCFF-4514-A6DA-C39A32546395}" type="datetimeFigureOut">
              <a:rPr lang="en-US" smtClean="0"/>
              <a:t>2/21/2009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896AC3-D59A-48E0-9651-ADFAE155801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A1F4C5-BCFF-4514-A6DA-C39A32546395}" type="datetimeFigureOut">
              <a:rPr lang="en-US" smtClean="0"/>
              <a:t>2/21/2009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896AC3-D59A-48E0-9651-ADFAE155801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A1F4C5-BCFF-4514-A6DA-C39A32546395}" type="datetimeFigureOut">
              <a:rPr lang="en-US" smtClean="0"/>
              <a:t>2/21/2009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896AC3-D59A-48E0-9651-ADFAE155801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A1F4C5-BCFF-4514-A6DA-C39A32546395}" type="datetimeFigureOut">
              <a:rPr lang="en-US" smtClean="0"/>
              <a:t>2/21/2009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63896AC3-D59A-48E0-9651-ADFAE155801C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A1F4C5-BCFF-4514-A6DA-C39A32546395}" type="datetimeFigureOut">
              <a:rPr lang="en-US" smtClean="0"/>
              <a:t>2/21/2009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896AC3-D59A-48E0-9651-ADFAE155801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A1F4C5-BCFF-4514-A6DA-C39A32546395}" type="datetimeFigureOut">
              <a:rPr lang="en-US" smtClean="0"/>
              <a:t>2/21/2009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896AC3-D59A-48E0-9651-ADFAE155801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A1F4C5-BCFF-4514-A6DA-C39A32546395}" type="datetimeFigureOut">
              <a:rPr lang="en-US" smtClean="0"/>
              <a:t>2/21/2009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896AC3-D59A-48E0-9651-ADFAE155801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A1F4C5-BCFF-4514-A6DA-C39A32546395}" type="datetimeFigureOut">
              <a:rPr lang="en-US" smtClean="0"/>
              <a:t>2/21/2009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896AC3-D59A-48E0-9651-ADFAE155801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A1F4C5-BCFF-4514-A6DA-C39A32546395}" type="datetimeFigureOut">
              <a:rPr lang="en-US" smtClean="0"/>
              <a:t>2/21/2009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896AC3-D59A-48E0-9651-ADFAE155801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en-U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A1F4C5-BCFF-4514-A6DA-C39A32546395}" type="datetimeFigureOut">
              <a:rPr lang="en-US" smtClean="0"/>
              <a:t>2/21/2009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896AC3-D59A-48E0-9651-ADFAE155801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E3A1F4C5-BCFF-4514-A6DA-C39A32546395}" type="datetimeFigureOut">
              <a:rPr lang="en-US" smtClean="0"/>
              <a:t>2/21/2009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63896AC3-D59A-48E0-9651-ADFAE155801C}" type="slidenum">
              <a:rPr lang="en-US" smtClean="0"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netnanny.com/learn_center/safety_tips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voiding-internet-scams1---caution-laptop_s600x60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0849" y="228600"/>
            <a:ext cx="9062302" cy="64008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sz="8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  <a:t>Internet Safety</a:t>
            </a:r>
            <a:endParaRPr lang="en-US" sz="8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95400" y="3581400"/>
            <a:ext cx="6400800" cy="1752600"/>
          </a:xfrm>
        </p:spPr>
        <p:txBody>
          <a:bodyPr/>
          <a:lstStyle/>
          <a:p>
            <a:r>
              <a:rPr lang="en-US" dirty="0" smtClean="0"/>
              <a:t>By </a:t>
            </a:r>
            <a:r>
              <a:rPr lang="en-US" dirty="0" err="1" smtClean="0"/>
              <a:t>Hussain</a:t>
            </a:r>
            <a:r>
              <a:rPr lang="en-US" dirty="0" smtClean="0"/>
              <a:t> Abdullah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2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1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12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3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38200" y="-6096"/>
            <a:ext cx="7467600" cy="6870192"/>
          </a:xfrm>
          <a:prstGeom prst="rect">
            <a:avLst/>
          </a:prstGeom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Rule 1</a:t>
            </a:r>
            <a:endParaRPr lang="en-US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en-US" sz="8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Educate </a:t>
            </a:r>
            <a:r>
              <a:rPr lang="en-US" sz="8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yourself, then your child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untitled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932448"/>
            <a:ext cx="9144000" cy="499310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Rule 2</a:t>
            </a:r>
            <a:endParaRPr lang="en-US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algn="ctr">
              <a:buNone/>
            </a:pPr>
            <a:r>
              <a:rPr lang="en-US" sz="7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Teach children the obvious identity rules.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mage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43000" y="0"/>
            <a:ext cx="6858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Rule 3</a:t>
            </a:r>
            <a:endParaRPr lang="en-US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algn="ctr">
              <a:buNone/>
            </a:pPr>
            <a:r>
              <a:rPr lang="en-US" sz="7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Install an Internet filter or family safety software.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mage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" y="397566"/>
            <a:ext cx="9168983" cy="607943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Rule 4</a:t>
            </a:r>
            <a:endParaRPr lang="en-US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lvl="0" algn="ctr">
              <a:buNone/>
            </a:pPr>
            <a:r>
              <a:rPr lang="en-US" sz="5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Teach children what to do if they encounter pornography on a home or public computer, such as at a school or a library.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nternet_predators_sized_sized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95400" y="228600"/>
            <a:ext cx="6430518" cy="66294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Rule 5</a:t>
            </a:r>
            <a:endParaRPr lang="en-US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algn="ctr">
              <a:buNone/>
            </a:pPr>
            <a:r>
              <a:rPr lang="en-US" sz="6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Keep computers out of children's bedrooms and in open areas.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Thank You</a:t>
            </a:r>
            <a:endParaRPr lang="en-US" b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en-US" dirty="0" smtClean="0"/>
              <a:t>For more information please check out </a:t>
            </a:r>
          </a:p>
          <a:p>
            <a:pPr algn="ctr">
              <a:buNone/>
            </a:pPr>
            <a:r>
              <a:rPr lang="en-US" dirty="0" smtClean="0">
                <a:hlinkClick r:id="rId2"/>
              </a:rPr>
              <a:t>NETNANNY</a:t>
            </a:r>
            <a:endParaRPr lang="en-US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pex">
  <a:themeElements>
    <a:clrScheme name="Apex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17</TotalTime>
  <Words>82</Words>
  <Application>Microsoft Office PowerPoint</Application>
  <PresentationFormat>On-screen Show (4:3)</PresentationFormat>
  <Paragraphs>15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Apex</vt:lpstr>
      <vt:lpstr>Internet Safety</vt:lpstr>
      <vt:lpstr>Rule 1</vt:lpstr>
      <vt:lpstr>Rule 2</vt:lpstr>
      <vt:lpstr>Rule 3</vt:lpstr>
      <vt:lpstr>Rule 4</vt:lpstr>
      <vt:lpstr>Rule 5</vt:lpstr>
      <vt:lpstr>Thank You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Internet Safety</dc:title>
  <dc:creator>Brooklyn College</dc:creator>
  <cp:lastModifiedBy>Brooklyn College</cp:lastModifiedBy>
  <cp:revision>4</cp:revision>
  <dcterms:created xsi:type="dcterms:W3CDTF">2009-02-22T00:54:09Z</dcterms:created>
  <dcterms:modified xsi:type="dcterms:W3CDTF">2009-02-22T01:11:31Z</dcterms:modified>
</cp:coreProperties>
</file>